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6256000" cy="9144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12520" y="364680"/>
            <a:ext cx="14630040" cy="152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12520" y="2139480"/>
            <a:ext cx="1463004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12520" y="4909680"/>
            <a:ext cx="1463004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12520" y="364680"/>
            <a:ext cx="14630040" cy="152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12520" y="2139480"/>
            <a:ext cx="713916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8309160" y="2139480"/>
            <a:ext cx="713916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12520" y="4909680"/>
            <a:ext cx="713916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09160" y="4909680"/>
            <a:ext cx="713916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12520" y="364680"/>
            <a:ext cx="14630040" cy="152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12520" y="2139480"/>
            <a:ext cx="471060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758920" y="2139480"/>
            <a:ext cx="471060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10705680" y="2139480"/>
            <a:ext cx="471060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12520" y="4909680"/>
            <a:ext cx="471060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5758920" y="4909680"/>
            <a:ext cx="471060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10705680" y="4909680"/>
            <a:ext cx="471060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12520" y="364680"/>
            <a:ext cx="14630040" cy="152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12520" y="2139480"/>
            <a:ext cx="14630040" cy="5302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12520" y="364680"/>
            <a:ext cx="14630040" cy="152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12520" y="2139480"/>
            <a:ext cx="14630040" cy="5302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12520" y="364680"/>
            <a:ext cx="14630040" cy="152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12520" y="2139480"/>
            <a:ext cx="7139160" cy="5302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8309160" y="2139480"/>
            <a:ext cx="7139160" cy="5302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12520" y="364680"/>
            <a:ext cx="14630040" cy="152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12520" y="364680"/>
            <a:ext cx="14630040" cy="7076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12520" y="364680"/>
            <a:ext cx="14630040" cy="152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12520" y="2139480"/>
            <a:ext cx="713916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09160" y="2139480"/>
            <a:ext cx="7139160" cy="5302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12520" y="4909680"/>
            <a:ext cx="713916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12520" y="364680"/>
            <a:ext cx="14630040" cy="152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12520" y="2139480"/>
            <a:ext cx="7139160" cy="5302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8309160" y="2139480"/>
            <a:ext cx="713916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8309160" y="4909680"/>
            <a:ext cx="713916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12520" y="364680"/>
            <a:ext cx="14630040" cy="152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12520" y="2139480"/>
            <a:ext cx="713916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8309160" y="2139480"/>
            <a:ext cx="713916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12520" y="4909680"/>
            <a:ext cx="14630040" cy="25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FE8E0A2A-EAA2-4A4B-A4E9-AB865A8010A6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2/20/26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8D48D4DC-F1E5-4751-97B8-EB2FE3B03DE0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812520" y="364680"/>
            <a:ext cx="14630040" cy="152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812520" y="2139480"/>
            <a:ext cx="14630040" cy="5302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 descr=""/>
          <p:cNvPicPr/>
          <p:nvPr/>
        </p:nvPicPr>
        <p:blipFill>
          <a:blip r:embed="rId1"/>
          <a:stretch/>
        </p:blipFill>
        <p:spPr>
          <a:xfrm>
            <a:off x="0" y="38160"/>
            <a:ext cx="16255800" cy="90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2" descr=""/>
          <p:cNvPicPr/>
          <p:nvPr/>
        </p:nvPicPr>
        <p:blipFill>
          <a:blip r:embed="rId1"/>
          <a:stretch/>
        </p:blipFill>
        <p:spPr>
          <a:xfrm>
            <a:off x="0" y="38160"/>
            <a:ext cx="16255800" cy="90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2" descr=""/>
          <p:cNvPicPr/>
          <p:nvPr/>
        </p:nvPicPr>
        <p:blipFill>
          <a:blip r:embed="rId1"/>
          <a:stretch/>
        </p:blipFill>
        <p:spPr>
          <a:xfrm>
            <a:off x="0" y="38160"/>
            <a:ext cx="16255800" cy="90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 descr=""/>
          <p:cNvPicPr/>
          <p:nvPr/>
        </p:nvPicPr>
        <p:blipFill>
          <a:blip r:embed="rId1"/>
          <a:stretch/>
        </p:blipFill>
        <p:spPr>
          <a:xfrm>
            <a:off x="0" y="38160"/>
            <a:ext cx="16255800" cy="90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2" descr=""/>
          <p:cNvPicPr/>
          <p:nvPr/>
        </p:nvPicPr>
        <p:blipFill>
          <a:blip r:embed="rId1"/>
          <a:stretch/>
        </p:blipFill>
        <p:spPr>
          <a:xfrm>
            <a:off x="0" y="38160"/>
            <a:ext cx="16255800" cy="90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 descr=""/>
          <p:cNvPicPr/>
          <p:nvPr/>
        </p:nvPicPr>
        <p:blipFill>
          <a:blip r:embed="rId1"/>
          <a:stretch/>
        </p:blipFill>
        <p:spPr>
          <a:xfrm>
            <a:off x="0" y="38160"/>
            <a:ext cx="16255800" cy="90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2" descr=""/>
          <p:cNvPicPr/>
          <p:nvPr/>
        </p:nvPicPr>
        <p:blipFill>
          <a:blip r:embed="rId1"/>
          <a:stretch/>
        </p:blipFill>
        <p:spPr>
          <a:xfrm>
            <a:off x="0" y="38160"/>
            <a:ext cx="16255800" cy="90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2" descr=""/>
          <p:cNvPicPr/>
          <p:nvPr/>
        </p:nvPicPr>
        <p:blipFill>
          <a:blip r:embed="rId1"/>
          <a:stretch/>
        </p:blipFill>
        <p:spPr>
          <a:xfrm>
            <a:off x="0" y="38160"/>
            <a:ext cx="16255800" cy="906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LibreOffice/7.1.2.2$MacOSX_X86_64 LibreOffice_project/8a45595d069ef5570103caea1b71cc9d82b2aae4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language>pt-BR</dc:language>
  <cp:lastModifiedBy/>
  <dcterms:modified xsi:type="dcterms:W3CDTF">2026-02-20T11:32:18Z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